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9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8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70541-E4DD-4A4C-B4F0-D23A7A08D90D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92DB5-43E9-483C-A984-D9D0DA1D14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574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70541-E4DD-4A4C-B4F0-D23A7A08D90D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92DB5-43E9-483C-A984-D9D0DA1D14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9451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70541-E4DD-4A4C-B4F0-D23A7A08D90D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92DB5-43E9-483C-A984-D9D0DA1D14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066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70541-E4DD-4A4C-B4F0-D23A7A08D90D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92DB5-43E9-483C-A984-D9D0DA1D14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840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70541-E4DD-4A4C-B4F0-D23A7A08D90D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92DB5-43E9-483C-A984-D9D0DA1D14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2408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70541-E4DD-4A4C-B4F0-D23A7A08D90D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92DB5-43E9-483C-A984-D9D0DA1D14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432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70541-E4DD-4A4C-B4F0-D23A7A08D90D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92DB5-43E9-483C-A984-D9D0DA1D14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681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70541-E4DD-4A4C-B4F0-D23A7A08D90D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92DB5-43E9-483C-A984-D9D0DA1D14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280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70541-E4DD-4A4C-B4F0-D23A7A08D90D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92DB5-43E9-483C-A984-D9D0DA1D14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699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70541-E4DD-4A4C-B4F0-D23A7A08D90D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92DB5-43E9-483C-A984-D9D0DA1D14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020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70541-E4DD-4A4C-B4F0-D23A7A08D90D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92DB5-43E9-483C-A984-D9D0DA1D14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280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70541-E4DD-4A4C-B4F0-D23A7A08D90D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92DB5-43E9-483C-A984-D9D0DA1D14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792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84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Newton’s prisms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870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A glass prism splits some light into a spectrum.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second prism</a:t>
            </a:r>
            <a:r>
              <a:rPr kumimoji="0" lang="en-US" sz="1800" b="0" i="0" u="none" strike="noStrike" kern="1200" cap="none" spc="0" normalizeH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added to bend the light the other way.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097456" y="2012437"/>
            <a:ext cx="7004649" cy="3786996"/>
            <a:chOff x="1097456" y="2012437"/>
            <a:chExt cx="7004649" cy="3786996"/>
          </a:xfrm>
        </p:grpSpPr>
        <p:grpSp>
          <p:nvGrpSpPr>
            <p:cNvPr id="44" name="Group 43"/>
            <p:cNvGrpSpPr/>
            <p:nvPr/>
          </p:nvGrpSpPr>
          <p:grpSpPr>
            <a:xfrm>
              <a:off x="1097456" y="2012437"/>
              <a:ext cx="7004649" cy="3786996"/>
              <a:chOff x="1097456" y="2012437"/>
              <a:chExt cx="7004649" cy="3786996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1097456" y="2012437"/>
                <a:ext cx="7004649" cy="3786996"/>
                <a:chOff x="1075461" y="2020057"/>
                <a:chExt cx="7004649" cy="3786996"/>
              </a:xfrm>
            </p:grpSpPr>
            <p:sp>
              <p:nvSpPr>
                <p:cNvPr id="5" name="Rectangle 4"/>
                <p:cNvSpPr/>
                <p:nvPr/>
              </p:nvSpPr>
              <p:spPr>
                <a:xfrm>
                  <a:off x="1075461" y="2020057"/>
                  <a:ext cx="7004649" cy="3786996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33" name="Group 32"/>
                <p:cNvGrpSpPr/>
                <p:nvPr/>
              </p:nvGrpSpPr>
              <p:grpSpPr>
                <a:xfrm>
                  <a:off x="1075461" y="2865461"/>
                  <a:ext cx="3448593" cy="1872000"/>
                  <a:chOff x="1075461" y="2865461"/>
                  <a:chExt cx="3448593" cy="1872000"/>
                </a:xfrm>
              </p:grpSpPr>
              <p:grpSp>
                <p:nvGrpSpPr>
                  <p:cNvPr id="32" name="Group 31"/>
                  <p:cNvGrpSpPr/>
                  <p:nvPr/>
                </p:nvGrpSpPr>
                <p:grpSpPr>
                  <a:xfrm>
                    <a:off x="2364054" y="2865461"/>
                    <a:ext cx="2160000" cy="1872000"/>
                    <a:chOff x="2364054" y="2865461"/>
                    <a:chExt cx="2160000" cy="1872000"/>
                  </a:xfrm>
                </p:grpSpPr>
                <p:sp>
                  <p:nvSpPr>
                    <p:cNvPr id="24" name="Isosceles Triangle 23"/>
                    <p:cNvSpPr/>
                    <p:nvPr/>
                  </p:nvSpPr>
                  <p:spPr>
                    <a:xfrm>
                      <a:off x="2364054" y="2865461"/>
                      <a:ext cx="2160000" cy="1872000"/>
                    </a:xfrm>
                    <a:prstGeom prst="triangle">
                      <a:avLst/>
                    </a:prstGeom>
                    <a:gradFill flip="none" rotWithShape="1">
                      <a:gsLst>
                        <a:gs pos="0">
                          <a:schemeClr val="accent3">
                            <a:lumMod val="0"/>
                            <a:lumOff val="100000"/>
                          </a:schemeClr>
                        </a:gs>
                        <a:gs pos="45000">
                          <a:schemeClr val="accent3">
                            <a:lumMod val="0"/>
                            <a:lumOff val="100000"/>
                          </a:schemeClr>
                        </a:gs>
                        <a:gs pos="92000">
                          <a:srgbClr val="D8D8D8"/>
                        </a:gs>
                        <a:gs pos="100000">
                          <a:srgbClr val="B4B4B4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pic>
                  <p:nvPicPr>
                    <p:cNvPr id="10" name="Picture 9"/>
                    <p:cNvPicPr>
                      <a:picLocks noChangeAspect="1"/>
                    </p:cNvPicPr>
                    <p:nvPr/>
                  </p:nvPicPr>
                  <p:blipFill>
                    <a:blip r:embed="rId3"/>
                    <a:stretch>
                      <a:fillRect/>
                    </a:stretch>
                  </p:blipFill>
                  <p:spPr>
                    <a:xfrm>
                      <a:off x="2496736" y="3195429"/>
                      <a:ext cx="1920875" cy="688908"/>
                    </a:xfrm>
                    <a:prstGeom prst="rect">
                      <a:avLst/>
                    </a:prstGeom>
                  </p:spPr>
                </p:pic>
              </p:grpSp>
              <p:cxnSp>
                <p:nvCxnSpPr>
                  <p:cNvPr id="4" name="Straight Connector 3"/>
                  <p:cNvCxnSpPr/>
                  <p:nvPr/>
                </p:nvCxnSpPr>
                <p:spPr>
                  <a:xfrm flipV="1">
                    <a:off x="1075461" y="3580519"/>
                    <a:ext cx="1958284" cy="731682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pic>
              <p:nvPicPr>
                <p:cNvPr id="36" name="Picture 35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 rot="975214">
                  <a:off x="3721827" y="4054956"/>
                  <a:ext cx="3880256" cy="198480"/>
                </a:xfrm>
                <a:prstGeom prst="rect">
                  <a:avLst/>
                </a:prstGeom>
              </p:spPr>
            </p:pic>
          </p:grpSp>
          <p:cxnSp>
            <p:nvCxnSpPr>
              <p:cNvPr id="41" name="Straight Arrow Connector 40"/>
              <p:cNvCxnSpPr/>
              <p:nvPr/>
            </p:nvCxnSpPr>
            <p:spPr>
              <a:xfrm flipV="1">
                <a:off x="1624505" y="3572899"/>
                <a:ext cx="1063048" cy="40396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" name="Rectangle 7"/>
            <p:cNvSpPr/>
            <p:nvPr/>
          </p:nvSpPr>
          <p:spPr>
            <a:xfrm>
              <a:off x="5037826" y="3572899"/>
              <a:ext cx="2769080" cy="135278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Isosceles Triangle 22"/>
            <p:cNvSpPr/>
            <p:nvPr/>
          </p:nvSpPr>
          <p:spPr>
            <a:xfrm rot="10800000">
              <a:off x="4097454" y="2634532"/>
              <a:ext cx="2160000" cy="1872000"/>
            </a:xfrm>
            <a:prstGeom prst="triangle">
              <a:avLst/>
            </a:prstGeom>
            <a:gradFill flip="none" rotWithShape="1">
              <a:gsLst>
                <a:gs pos="0">
                  <a:schemeClr val="accent3">
                    <a:lumMod val="0"/>
                    <a:lumOff val="100000"/>
                  </a:schemeClr>
                </a:gs>
                <a:gs pos="45000">
                  <a:schemeClr val="accent3">
                    <a:lumMod val="0"/>
                    <a:lumOff val="100000"/>
                  </a:schemeClr>
                </a:gs>
                <a:gs pos="92000">
                  <a:srgbClr val="D8D8D8"/>
                </a:gs>
                <a:gs pos="100000">
                  <a:srgbClr val="B4B4B4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8398040" y="1190518"/>
            <a:ext cx="566980" cy="438108"/>
            <a:chOff x="8398040" y="1190518"/>
            <a:chExt cx="566980" cy="438108"/>
          </a:xfrm>
        </p:grpSpPr>
        <p:sp>
          <p:nvSpPr>
            <p:cNvPr id="45" name="Isosceles Triangle 44"/>
            <p:cNvSpPr>
              <a:spLocks noChangeAspect="1"/>
            </p:cNvSpPr>
            <p:nvPr/>
          </p:nvSpPr>
          <p:spPr>
            <a:xfrm flipH="1">
              <a:off x="8398040" y="1441426"/>
              <a:ext cx="216000" cy="187200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18842393" lon="21533354" rev="14968274"/>
              </a:camera>
              <a:lightRig rig="threePt" dir="t"/>
            </a:scene3d>
            <a:sp3d extrusionH="1016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Isosceles Triangle 26"/>
            <p:cNvSpPr>
              <a:spLocks noChangeAspect="1"/>
            </p:cNvSpPr>
            <p:nvPr/>
          </p:nvSpPr>
          <p:spPr>
            <a:xfrm rot="2982192" flipH="1">
              <a:off x="8763420" y="1204918"/>
              <a:ext cx="216000" cy="187200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20272146" lon="2774149" rev="13578388"/>
              </a:camera>
              <a:lightRig rig="threePt" dir="t"/>
            </a:scene3d>
            <a:sp3d extrusionH="1016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66377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Newton’s prisms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5"/>
            <a:ext cx="3424687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What will the second prism do to the spectrum of light?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5" y="3663835"/>
            <a:ext cx="3716246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Why do you think this will happen?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3580" r="21454"/>
          <a:stretch/>
        </p:blipFill>
        <p:spPr>
          <a:xfrm>
            <a:off x="4233830" y="1043797"/>
            <a:ext cx="4554747" cy="378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19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Newton’s prisms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2191109"/>
            <a:ext cx="3588590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Describe what happens to the spectrum of light.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176529"/>
            <a:ext cx="6098878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/>
              <a:t>Were your prediction and explanation correct?</a:t>
            </a:r>
          </a:p>
          <a:p>
            <a:pPr lvl="0">
              <a:defRPr/>
            </a:pPr>
            <a:r>
              <a:rPr lang="en-US" dirty="0"/>
              <a:t>If not, can you explain what you observed?</a:t>
            </a: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4112178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Carry out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investigation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13580" r="21454"/>
          <a:stretch/>
        </p:blipFill>
        <p:spPr>
          <a:xfrm>
            <a:off x="5019689" y="1043797"/>
            <a:ext cx="3768888" cy="3132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18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83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6</cp:revision>
  <dcterms:created xsi:type="dcterms:W3CDTF">2018-10-17T14:28:14Z</dcterms:created>
  <dcterms:modified xsi:type="dcterms:W3CDTF">2018-10-19T12:41:47Z</dcterms:modified>
</cp:coreProperties>
</file>